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22-01-18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v4.4.1 released, Szvetlin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Collaboration with other projects, Jerker 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Ditto integration into Eclipse Arrowhead, Sven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  <a:r>
              <a:t>Documentation - shape up, Emanuel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22176" indent="-122176" defTabSz="310895">
              <a:spcBef>
                <a:spcPts val="0"/>
              </a:spcBef>
              <a:buSzPct val="100000"/>
              <a:buAutoNum type="arabicParenR" startAt="1"/>
              <a:defRPr sz="952">
                <a:latin typeface="+mj-lt"/>
                <a:ea typeface="+mj-ea"/>
                <a:cs typeface="+mj-cs"/>
                <a:sym typeface="Avenir Roman"/>
              </a:defRPr>
            </a:pPr>
            <a:r>
              <a:t>Next telco Feb. 1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